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MDYD\Desktop\&#199;EDES%20SUNUM\mp3indirdur-Maher-Zain-Mawlay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latin typeface="Arial Black" pitchFamily="34" charset="0"/>
              </a:rPr>
              <a:t>2023 EKİM AYI </a:t>
            </a:r>
            <a:br>
              <a:rPr lang="tr-TR" b="1" i="1" dirty="0" smtClean="0">
                <a:latin typeface="Arial Black" pitchFamily="34" charset="0"/>
              </a:rPr>
            </a:br>
            <a:r>
              <a:rPr lang="tr-TR" b="1" i="1" dirty="0" smtClean="0">
                <a:latin typeface="Arial Black" pitchFamily="34" charset="0"/>
              </a:rPr>
              <a:t>RAHMİ KULA ANADOLU LİSESİ ÇEDES PROJESİ</a:t>
            </a:r>
            <a:endParaRPr lang="tr-TR" b="1" i="1" dirty="0">
              <a:latin typeface="Arial Black" pitchFamily="34" charset="0"/>
            </a:endParaRP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125" y="2348880"/>
            <a:ext cx="3748354" cy="4509120"/>
          </a:xfrm>
        </p:spPr>
      </p:pic>
      <p:pic>
        <p:nvPicPr>
          <p:cNvPr id="5" name="mp3indirdur-Maher-Zain-Mawl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0006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09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2656"/>
            <a:ext cx="7560840" cy="4347294"/>
          </a:xfrm>
        </p:spPr>
      </p:pic>
    </p:spTree>
    <p:extLst>
      <p:ext uri="{BB962C8B-B14F-4D97-AF65-F5344CB8AC3E}">
        <p14:creationId xmlns:p14="http://schemas.microsoft.com/office/powerpoint/2010/main" xmlns="" val="39357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Edep-saygı-nezaket konferansımız</a:t>
            </a:r>
            <a:endParaRPr lang="tr-TR" b="1" i="1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00138"/>
            <a:ext cx="7200800" cy="3579812"/>
          </a:xfrm>
        </p:spPr>
      </p:pic>
    </p:spTree>
    <p:extLst>
      <p:ext uri="{BB962C8B-B14F-4D97-AF65-F5344CB8AC3E}">
        <p14:creationId xmlns:p14="http://schemas.microsoft.com/office/powerpoint/2010/main" xmlns="" val="6324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352" y="1096963"/>
            <a:ext cx="2784871" cy="371316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009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089" y="375608"/>
            <a:ext cx="3325887" cy="4434517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80661"/>
            <a:ext cx="3288927" cy="4385237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3377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332656"/>
            <a:ext cx="6480720" cy="4680520"/>
          </a:xfrm>
        </p:spPr>
      </p:pic>
    </p:spTree>
    <p:extLst>
      <p:ext uri="{BB962C8B-B14F-4D97-AF65-F5344CB8AC3E}">
        <p14:creationId xmlns:p14="http://schemas.microsoft.com/office/powerpoint/2010/main" xmlns="" val="35646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04664"/>
            <a:ext cx="5904655" cy="4608512"/>
          </a:xfrm>
        </p:spPr>
      </p:pic>
    </p:spTree>
    <p:extLst>
      <p:ext uri="{BB962C8B-B14F-4D97-AF65-F5344CB8AC3E}">
        <p14:creationId xmlns:p14="http://schemas.microsoft.com/office/powerpoint/2010/main" xmlns="" val="324172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93456" cy="4215368"/>
          </a:xfrm>
        </p:spPr>
        <p:txBody>
          <a:bodyPr/>
          <a:lstStyle/>
          <a:p>
            <a:pPr algn="ctr"/>
            <a:r>
              <a:rPr lang="tr-TR" sz="3600" dirty="0" smtClean="0"/>
              <a:t>2023 EKİM AYI ÇEDES FAALİYET                    SUNUMU</a:t>
            </a:r>
            <a:r>
              <a:rPr lang="tr-TR" sz="3600" smtClean="0"/>
              <a:t/>
            </a:r>
            <a:br>
              <a:rPr lang="tr-TR" sz="3600" smtClean="0"/>
            </a:br>
            <a:r>
              <a:rPr lang="tr-TR" sz="3600" smtClean="0"/>
              <a:t>OKULUMUZ </a:t>
            </a:r>
            <a:r>
              <a:rPr lang="tr-TR" sz="3600" dirty="0" smtClean="0"/>
              <a:t>ÖĞRENCİLERİNE VE DEĞERLİ KONUŞMACI ARAŞ.GÖR. ENİSE OSMANOĞLU BENGİ HOCAMIZA KATKILARINDAN DOLAYI TEŞEKKÜR EDERİZ </a:t>
            </a:r>
            <a:r>
              <a:rPr lang="tr-TR" sz="3600" dirty="0" smtClean="0">
                <a:sym typeface="Wingdings" pitchFamily="2" charset="2"/>
              </a:rPr>
              <a:t>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354495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268760"/>
            <a:ext cx="5904656" cy="4673601"/>
          </a:xfrm>
        </p:spPr>
      </p:pic>
    </p:spTree>
    <p:extLst>
      <p:ext uri="{BB962C8B-B14F-4D97-AF65-F5344CB8AC3E}">
        <p14:creationId xmlns:p14="http://schemas.microsoft.com/office/powerpoint/2010/main" xmlns="" val="171128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i="1" dirty="0" smtClean="0"/>
              <a:t>Edep-saygı-nezaket panomuz</a:t>
            </a:r>
            <a:endParaRPr lang="tr-TR" sz="3600" b="1" i="1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4176464"/>
          </a:xfrm>
        </p:spPr>
      </p:pic>
    </p:spTree>
    <p:extLst>
      <p:ext uri="{BB962C8B-B14F-4D97-AF65-F5344CB8AC3E}">
        <p14:creationId xmlns:p14="http://schemas.microsoft.com/office/powerpoint/2010/main" xmlns="" val="310802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4347294"/>
          </a:xfrm>
        </p:spPr>
      </p:pic>
    </p:spTree>
    <p:extLst>
      <p:ext uri="{BB962C8B-B14F-4D97-AF65-F5344CB8AC3E}">
        <p14:creationId xmlns:p14="http://schemas.microsoft.com/office/powerpoint/2010/main" xmlns="" val="29190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24" y="980728"/>
            <a:ext cx="3533651" cy="3672408"/>
          </a:xfr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980728"/>
            <a:ext cx="3888432" cy="3672408"/>
          </a:xfr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508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4664"/>
            <a:ext cx="3541911" cy="4405461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352" y="404664"/>
            <a:ext cx="3480072" cy="4405461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4695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2656"/>
            <a:ext cx="7560840" cy="4347294"/>
          </a:xfrm>
        </p:spPr>
      </p:pic>
    </p:spTree>
    <p:extLst>
      <p:ext uri="{BB962C8B-B14F-4D97-AF65-F5344CB8AC3E}">
        <p14:creationId xmlns:p14="http://schemas.microsoft.com/office/powerpoint/2010/main" xmlns="" val="255816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Aile büyüklerimize mektup yazma 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00138"/>
            <a:ext cx="7416823" cy="3769022"/>
          </a:xfrm>
        </p:spPr>
      </p:pic>
    </p:spTree>
    <p:extLst>
      <p:ext uri="{BB962C8B-B14F-4D97-AF65-F5344CB8AC3E}">
        <p14:creationId xmlns:p14="http://schemas.microsoft.com/office/powerpoint/2010/main" xmlns="" val="396089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25" y="404664"/>
            <a:ext cx="3200400" cy="453650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4664"/>
            <a:ext cx="3200400" cy="4536504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9729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278</TotalTime>
  <Words>17</Words>
  <Application>Microsoft Office PowerPoint</Application>
  <PresentationFormat>Ekran Gösterisi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Açılar</vt:lpstr>
      <vt:lpstr>2023 EKİM AYI  RAHMİ KULA ANADOLU LİSESİ ÇEDES PROJESİ</vt:lpstr>
      <vt:lpstr>Slayt 2</vt:lpstr>
      <vt:lpstr>Edep-saygı-nezaket panomuz</vt:lpstr>
      <vt:lpstr>Slayt 4</vt:lpstr>
      <vt:lpstr>Slayt 5</vt:lpstr>
      <vt:lpstr>Slayt 6</vt:lpstr>
      <vt:lpstr>Slayt 7</vt:lpstr>
      <vt:lpstr>Aile büyüklerimize mektup yazma </vt:lpstr>
      <vt:lpstr>Slayt 9</vt:lpstr>
      <vt:lpstr>Slayt 10</vt:lpstr>
      <vt:lpstr>Edep-saygı-nezaket konferansımız</vt:lpstr>
      <vt:lpstr>Slayt 12</vt:lpstr>
      <vt:lpstr>Slayt 13</vt:lpstr>
      <vt:lpstr>Slayt 14</vt:lpstr>
      <vt:lpstr>Slayt 15</vt:lpstr>
      <vt:lpstr>2023 EKİM AYI ÇEDES FAALİYET                    SUNUMU OKULUMUZ ÖĞRENCİLERİNE VE DEĞERLİ KONUŞMACI ARAŞ.GÖR. ENİSE OSMANOĞLU BENGİ HOCAMIZA KATKILARINDAN DOLAYI TEŞEKKÜR EDERİZ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EKİM AYI  RAHMİ KULA ANADOLU LİSESİ ÇEDES PROJESİ</dc:title>
  <dc:creator>ESRA</dc:creator>
  <cp:lastModifiedBy>MDYD</cp:lastModifiedBy>
  <cp:revision>19</cp:revision>
  <dcterms:created xsi:type="dcterms:W3CDTF">2023-11-06T17:47:18Z</dcterms:created>
  <dcterms:modified xsi:type="dcterms:W3CDTF">2023-12-28T11:20:18Z</dcterms:modified>
</cp:coreProperties>
</file>